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8" r:id="rId30"/>
    <p:sldId id="290" r:id="rId31"/>
    <p:sldId id="297" r:id="rId32"/>
  </p:sldIdLst>
  <p:sldSz cx="18288000" cy="10287000"/>
  <p:notesSz cx="6858000" cy="9144000"/>
  <p:embeddedFontLst>
    <p:embeddedFont>
      <p:font typeface="Pretendard ExtraBold" panose="02000903000000020004" pitchFamily="2" charset="-127"/>
      <p:bold r:id="rId34"/>
    </p:embeddedFont>
    <p:embeddedFont>
      <p:font typeface="Pretendard Medium" panose="02000603000000020004" pitchFamily="50" charset="-127"/>
      <p:regular r:id="rId35"/>
    </p:embeddedFont>
    <p:embeddedFont>
      <p:font typeface="Pretendard Black" panose="02000A03000000020004" pitchFamily="2" charset="-127"/>
      <p:bold r:id="rId36"/>
    </p:embeddedFont>
    <p:embeddedFont>
      <p:font typeface="Noto Sans KR SemiBold" panose="020B0200000000000000" pitchFamily="50" charset="-127"/>
      <p:bold r:id="rId37"/>
    </p:embeddedFont>
    <p:embeddedFont>
      <p:font typeface="Pretendard" panose="02000503000000020004" pitchFamily="50" charset="-127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Pretendard SemiBold" panose="02000703000000020004" pitchFamily="2" charset="-127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558ED5"/>
    <a:srgbClr val="F8F8F8"/>
    <a:srgbClr val="A1A1A1"/>
    <a:srgbClr val="D9D9D9"/>
    <a:srgbClr val="FDEADA"/>
    <a:srgbClr val="F6F6F6"/>
    <a:srgbClr val="FDF3DA"/>
    <a:srgbClr val="F3F3F3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093" autoAdjust="0"/>
  </p:normalViewPr>
  <p:slideViewPr>
    <p:cSldViewPr>
      <p:cViewPr varScale="1">
        <p:scale>
          <a:sx n="73" d="100"/>
          <a:sy n="73" d="100"/>
        </p:scale>
        <p:origin x="9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1p2p1/Project_DL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4193" r="-75809" b="-34193"/>
            </a:stretch>
          </a:blipFill>
        </p:spPr>
      </p:sp>
      <p:sp>
        <p:nvSpPr>
          <p:cNvPr id="16" name="TextBox 15"/>
          <p:cNvSpPr txBox="1"/>
          <p:nvPr/>
        </p:nvSpPr>
        <p:spPr>
          <a:xfrm>
            <a:off x="2362200" y="1175086"/>
            <a:ext cx="13335000" cy="3224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생활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환경에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따른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노인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altLang="ko-KR" sz="7200" spc="123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altLang="ko-KR" sz="7200" spc="123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및 </a:t>
            </a: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삶의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7200" spc="123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만족도</a:t>
            </a:r>
            <a:r>
              <a:rPr lang="en-US" altLang="ko-KR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72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endParaRPr lang="en-US" altLang="ko-KR" sz="7200" spc="123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9725" y="4820590"/>
            <a:ext cx="6326777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3000" spc="1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수행 </a:t>
            </a:r>
            <a:r>
              <a:rPr lang="ko-KR" altLang="en-US" sz="3000" spc="123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결과서</a:t>
            </a:r>
            <a:endParaRPr lang="en-US" altLang="ko-KR" sz="3000" spc="1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2076" y="9703396"/>
            <a:ext cx="410124" cy="4044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92200" y="9720944"/>
            <a:ext cx="42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5"/>
              </a:rPr>
              <a:t>https://github.com/p1p2p1/Project_DLT</a:t>
            </a:r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err="1">
                <a:solidFill>
                  <a:srgbClr val="1C1C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유정민</a:t>
            </a:r>
            <a:endParaRPr lang="en-US" sz="5000" spc="135">
              <a:solidFill>
                <a:srgbClr val="1C1C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944597" y="2044371"/>
            <a:ext cx="16886203" cy="78997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88" y="2044370"/>
            <a:ext cx="16894912" cy="7899730"/>
          </a:xfrm>
          <a:prstGeom prst="rect">
            <a:avLst/>
          </a:prstGeom>
        </p:spPr>
      </p:pic>
      <p:sp>
        <p:nvSpPr>
          <p:cNvPr id="32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스케쥴표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2247899"/>
            <a:ext cx="591888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59" y="3238500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2247898"/>
            <a:ext cx="586241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2247898"/>
            <a:ext cx="5837689" cy="76962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84" y="3086100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8317" y="2486025"/>
            <a:ext cx="5161273" cy="7229476"/>
          </a:xfrm>
          <a:prstGeom prst="rect">
            <a:avLst/>
          </a:prstGeom>
        </p:spPr>
      </p:pic>
      <p:sp>
        <p:nvSpPr>
          <p:cNvPr id="34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4" y="2552700"/>
            <a:ext cx="5630696" cy="70627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70" y="2552700"/>
            <a:ext cx="5581650" cy="7062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3555" y="2552700"/>
            <a:ext cx="5334000" cy="4107709"/>
          </a:xfrm>
          <a:prstGeom prst="rect">
            <a:avLst/>
          </a:prstGeom>
        </p:spPr>
      </p:pic>
      <p:sp>
        <p:nvSpPr>
          <p:cNvPr id="16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8600" y="2247899"/>
            <a:ext cx="591888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28600" y="2247899"/>
            <a:ext cx="591888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253390" y="2247898"/>
            <a:ext cx="5862410" cy="76962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2221711" y="2247898"/>
            <a:ext cx="5837689" cy="76962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426226" y="2933700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400" y="2933700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72493" y="7735876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500225" y="7735875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결과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5171" y="2767817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426226" y="2767817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8"/>
          <p:cNvSpPr/>
          <p:nvPr/>
        </p:nvSpPr>
        <p:spPr>
          <a:xfrm>
            <a:off x="546449" y="2947183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9"/>
          <p:cNvSpPr/>
          <p:nvPr/>
        </p:nvSpPr>
        <p:spPr>
          <a:xfrm>
            <a:off x="9448800" y="2947183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TextBox 24"/>
          <p:cNvSpPr txBox="1"/>
          <p:nvPr/>
        </p:nvSpPr>
        <p:spPr>
          <a:xfrm>
            <a:off x="12522799" y="7749358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과거 실제 수명 제공 페이지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20448" y="7748863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미래 기대 수명 제공 페이지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7745" y="2781300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448800" y="2781300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9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19300"/>
            <a:ext cx="13716000" cy="82228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286000" y="2019300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Usecase Diagram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476500"/>
            <a:ext cx="12770834" cy="75378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90800" y="2012898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 Diagram(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 수명 서비스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62300"/>
            <a:ext cx="14568248" cy="59813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83425" y="2419780"/>
            <a:ext cx="15240000" cy="73152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 Diagram(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게시판 서비스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402350"/>
            <a:ext cx="11049000" cy="7232596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438400" y="1943102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Class Diagram(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 수명 서비스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552700"/>
            <a:ext cx="11201400" cy="67056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705100" y="2019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Sequence Diagram(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기대 수명 서비스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목록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스케</a:t>
            </a: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줄표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 정의서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화면 설계서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UML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ERD(Entity Relationship Diagram)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서비스 기능 및 소스 코드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Software Architecture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9.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59670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10.</a:t>
            </a:r>
            <a:endParaRPr lang="en-US" sz="300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453344" y="597170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향후 개발 계획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목표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스택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사용 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경험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Usecase</a:t>
            </a:r>
            <a:r>
              <a:rPr lang="en-US" altLang="ko-KR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731247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11.</a:t>
            </a:r>
            <a:endParaRPr lang="en-US" sz="300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7317135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소감</a:t>
            </a:r>
            <a:endParaRPr lang="en-US" sz="30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8" name="TextBox 8"/>
          <p:cNvSpPr txBox="1"/>
          <p:nvPr/>
        </p:nvSpPr>
        <p:spPr>
          <a:xfrm>
            <a:off x="1295400" y="714496"/>
            <a:ext cx="9220200" cy="532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6000" spc="93" smtClean="0">
                <a:solidFill>
                  <a:srgbClr val="33333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목차</a:t>
            </a:r>
            <a:endParaRPr lang="en-US" sz="6000" spc="93">
              <a:solidFill>
                <a:srgbClr val="333333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3200400" y="876300"/>
            <a:ext cx="14401800" cy="0"/>
          </a:xfrm>
          <a:prstGeom prst="line">
            <a:avLst/>
          </a:prstGeom>
          <a:ln w="63500">
            <a:solidFill>
              <a:srgbClr val="8EB4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531120"/>
            <a:ext cx="15459075" cy="76415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47800" y="2019300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66623" y="2628899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876549" y="7932586"/>
            <a:ext cx="3886200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관련 테이블</a:t>
            </a:r>
            <a:endParaRPr lang="en-US" altLang="ko-KR" sz="1891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91501" y="2857499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639437" y="7127753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 기대 수명 테이블</a:t>
            </a:r>
            <a:endParaRPr lang="en-US" altLang="ko-KR" sz="1891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058899" y="3070943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14116175" y="7778569"/>
            <a:ext cx="2647825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 기대 수명 테이블</a:t>
            </a:r>
            <a:endParaRPr lang="en-US" altLang="ko-KR" sz="1891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7"/>
          <p:cNvSpPr txBox="1"/>
          <p:nvPr/>
        </p:nvSpPr>
        <p:spPr>
          <a:xfrm>
            <a:off x="1219200" y="1264048"/>
            <a:ext cx="1053178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ERD(Entity Relationship Diagram)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</a:t>
            </a:r>
            <a:r>
              <a:rPr lang="ko-KR" altLang="en-US" sz="2500" spc="-1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</a:t>
            </a:r>
            <a:r>
              <a:rPr lang="ko-KR" altLang="en-US" sz="2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력한 값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나이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2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2500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</a:t>
            </a:r>
            <a:r>
              <a:rPr lang="ko-KR" altLang="en-US" sz="2500" spc="-1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분석을 사용하여 </a:t>
            </a:r>
            <a:r>
              <a:rPr lang="ko-KR" altLang="en-US" sz="2500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500" spc="-1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여명을 </a:t>
            </a:r>
            <a:r>
              <a:rPr lang="ko-KR" altLang="en-US" sz="2500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500" spc="-10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여명에 </a:t>
            </a: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</a:t>
            </a: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정보는 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 </a:t>
            </a:r>
            <a:r>
              <a:rPr lang="ko-KR" altLang="en-US" sz="25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사용</a:t>
            </a: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하여 </a:t>
            </a: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서버에 요청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 계산 방법에 대한 정보를 버튼을 통해서 누구든지 접근 가능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서비스 기능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개인별 기대 여명 정보 제공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통계청의 연평균 데이터를 사용하여 훈련 시킨 회귀 모델을 사용</a:t>
            </a:r>
            <a:endParaRPr lang="en-US" altLang="ko-KR" sz="20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연도별 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비율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 데이터 사용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정보를 </a:t>
            </a: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시각화하여 </a:t>
            </a:r>
            <a:r>
              <a:rPr lang="ko-KR" altLang="en-US" sz="2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제공</a:t>
            </a: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수명과 지역별 기대 수명과 비교 가능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비교하고 싶은 지역을 선택하여 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기대 수명을 비교</a:t>
            </a:r>
            <a:r>
              <a:rPr lang="ko-KR" altLang="en-US" sz="2500" smtClean="0">
                <a:solidFill>
                  <a:srgbClr val="8EB4E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차트 정보는 비동기 방식을 사용하여 제공</a:t>
            </a:r>
            <a:endParaRPr lang="en-US" altLang="ko-KR" sz="2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주요 서비스 기능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지역별 기대 여명 정보 제공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827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</a:p>
          <a:p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</a:t>
            </a:r>
            <a:endParaRPr lang="en-US" altLang="ko-KR" sz="1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FrontController.java </a:t>
            </a:r>
            <a:r>
              <a:rPr lang="en-US" altLang="ko-KR" sz="15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5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요청 </a:t>
            </a:r>
            <a:r>
              <a:rPr lang="ko-KR" altLang="en-US" sz="1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처리</a:t>
            </a:r>
            <a:endParaRPr lang="en-US" altLang="ko-KR" sz="15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(model2 -&gt; Spring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전환 시에 컨트롤러를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서비스별로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분산 예정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common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디렉토리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footer.jsp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푸터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navi.jsp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네비게이션 작성 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수정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boardEditError.jsp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중 예외 처리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boardList.jsp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목록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boardWrite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lifeService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 서비스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login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loginFail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실패 알림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registration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registrationCheck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유효성 검사 페이지</a:t>
            </a:r>
            <a:endParaRPr lang="en-US" altLang="ko-KR" sz="13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120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FrontController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패키지</a:t>
            </a:r>
            <a:r>
              <a:rPr lang="en-US" altLang="ko-KR" sz="120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관련 패키지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유저 관리 패키지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12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패키지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Controller, Model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endParaRPr lang="ko-KR" altLang="en-US" sz="200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[Static 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폴더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공통 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</a:t>
            </a:r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model2 / MVC Architecture 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</a:p>
          <a:p>
            <a:endParaRPr lang="en-US" altLang="ko-KR" sz="100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2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게시판</a:t>
            </a:r>
            <a:r>
              <a:rPr lang="en-US" altLang="ko-KR" sz="12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</a:p>
          <a:p>
            <a:r>
              <a:rPr lang="en-US" altLang="ko-KR" sz="150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err="1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BoardDto.java</a:t>
            </a: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CommentDto.java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BoardDao.java</a:t>
            </a: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-BCommand.java : </a:t>
            </a:r>
            <a:r>
              <a:rPr lang="ko-KR" altLang="en-US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BCDeleteCommand.java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-BCWriteCommand.java</a:t>
            </a:r>
          </a:p>
          <a:p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BDeleteCommand.java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-BEditViewCommand.java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-BListCommand.java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-BViewCommand.java</a:t>
            </a:r>
          </a:p>
          <a:p>
            <a:r>
              <a:rPr lang="en-US" altLang="ko-KR" sz="12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-BWriteCommand.java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LifeServiceDto.java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LifeServiceDao.java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SLCommand.java : </a:t>
            </a:r>
            <a:r>
              <a:rPr lang="ko-KR" altLang="en-US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SLifePersonalCommand.java</a:t>
            </a:r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유저 관리</a:t>
            </a:r>
            <a:r>
              <a:rPr lang="en-US" altLang="ko-KR" sz="90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MemberDto.java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Ucommand.java : </a:t>
            </a:r>
            <a:r>
              <a:rPr lang="ko-KR" altLang="en-US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ULoginCommand.java</a:t>
            </a:r>
          </a:p>
          <a:p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URegisterCommand.java</a:t>
            </a:r>
          </a:p>
          <a:p>
            <a:endParaRPr lang="en-US" altLang="ko-KR" sz="120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1942" y="845907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패키지 구조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3505" y="452139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86296" y="173293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382773" y="416968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@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WebServlet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(“*.do”)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모든 요청에 대한 처리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클라이언트로 응답을 보낼 때는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redirect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forward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활용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Java/ FrontController.java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JavaScript/ lifeService.js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Fetch API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비동기 방식을 사용하여 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서버와 데이터 교환 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</a:t>
            </a:r>
            <a:r>
              <a:rPr lang="en-US" sz="200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navi.jsp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EL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출력하거나 로그인 세션 관리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LifeServiceDto.java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LifeServiceDao.java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쿼리문을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데이터를 로드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DTO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DAO, Service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간의 데이터 교환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SLifeRegionCommand.java</a:t>
            </a:r>
            <a:endParaRPr lang="en-US" sz="2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컬렉션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Map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저장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비즈니스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로직을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처리하는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계층으로써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DAO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에서 데이터를 가져와서 계산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[R Script]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[Model Summary]</a:t>
            </a:r>
            <a:endParaRPr lang="ko-KR" altLang="en-US" sz="120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lm </a:t>
            </a:r>
            <a:r>
              <a:rPr lang="ko-KR" altLang="en-US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함수를 사용하여 모델</a:t>
            </a:r>
            <a:endParaRPr lang="en-US" altLang="ko-KR" sz="130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err="1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stepAIC</a:t>
            </a:r>
            <a:r>
              <a:rPr lang="en-US" altLang="ko-KR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단계적 선택법</a:t>
            </a:r>
            <a:r>
              <a:rPr lang="en-US" altLang="ko-KR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r>
              <a:rPr lang="ko-KR" altLang="en-US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을 활용하여</a:t>
            </a:r>
            <a:endParaRPr lang="en-US" altLang="ko-KR" sz="130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 성능 향상</a:t>
            </a:r>
            <a:endParaRPr lang="en-US" altLang="ko-KR" sz="130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활용 데이터</a:t>
            </a:r>
            <a:endParaRPr lang="en-US" altLang="ko-KR" sz="200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기대 여명 데이터</a:t>
            </a:r>
            <a:r>
              <a:rPr lang="en-US" altLang="ko-KR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연평균 </a:t>
            </a:r>
            <a:r>
              <a:rPr lang="ko-KR" altLang="en-US" sz="200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흡연율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고혈압 유병률</a:t>
            </a:r>
            <a:r>
              <a:rPr lang="en-US" altLang="ko-KR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당뇨 비율</a:t>
            </a:r>
            <a:r>
              <a:rPr lang="en-US" altLang="ko-KR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15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코드 설명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(R, 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개인별 기대 수명 회귀 모델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stepwise(</a:t>
            </a:r>
            <a:r>
              <a:rPr lang="ko-KR" altLang="en-US" sz="1776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776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776">
              <a:solidFill>
                <a:srgbClr val="FF313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[R Script]</a:t>
            </a:r>
            <a:endParaRPr lang="ko-KR" altLang="en-US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[Model Summary]</a:t>
            </a:r>
            <a:endParaRPr lang="ko-KR" altLang="en-US" sz="12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 데이터</a:t>
            </a:r>
            <a:endParaRPr lang="en-US" altLang="ko-KR" sz="20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en-US" altLang="ko-KR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 기준 기대 여명 데이터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</a:t>
            </a:r>
            <a:r>
              <a:rPr lang="en-US" altLang="ko-KR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0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endParaRPr lang="en-US" altLang="ko-KR" sz="20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 </a:t>
            </a:r>
            <a:r>
              <a:rPr lang="ko-KR" altLang="en-US" sz="2000" spc="-1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흡연율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유병률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  </a:t>
            </a:r>
            <a:r>
              <a:rPr lang="ko-KR" altLang="en-US" sz="2000" spc="-1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당뇨율</a:t>
            </a:r>
            <a:r>
              <a:rPr lang="en-US" altLang="ko-KR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500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err="1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stepAIC</a:t>
            </a:r>
            <a:r>
              <a:rPr lang="en-US" altLang="ko-KR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</a:t>
            </a:r>
            <a:endParaRPr lang="en-US" altLang="ko-KR" sz="130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성능 향상</a:t>
            </a:r>
            <a:endParaRPr lang="en-US" altLang="ko-KR" sz="130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코드 설명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(R, 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지역</a:t>
            </a: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별 기대 수명 회귀 모델</a:t>
            </a:r>
            <a:r>
              <a:rPr lang="en-US" altLang="ko-KR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7"/>
          <p:cNvSpPr txBox="1"/>
          <p:nvPr/>
        </p:nvSpPr>
        <p:spPr>
          <a:xfrm>
            <a:off x="1219200" y="1264048"/>
            <a:ext cx="10531786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Software Architecture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94518" y="6134100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훈련 모델에 다양한 기법을 적용</a:t>
            </a: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경사 </a:t>
            </a:r>
            <a:r>
              <a:rPr lang="ko-KR" altLang="en-US" sz="24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하강법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특성 공학과 같은 다양한 기법을 학습하여 서비스에 사용되는 모델의 정확도를 향상</a:t>
            </a:r>
            <a:endParaRPr lang="en-US" sz="24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442374" y="2060617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“React</a:t>
            </a: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를 사용한 클라이언트 최신화</a:t>
            </a: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310048" y="2790049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자바스크립트 코드를 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React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라이브러리를 사용하여 애플리케이션의 </a:t>
            </a:r>
            <a:r>
              <a:rPr lang="ko-KR" altLang="en-US" sz="24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재사용성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가독성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성능을 향상</a:t>
            </a:r>
            <a:endParaRPr lang="en-US" sz="24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991600" y="2141987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1443357" y="2060617"/>
            <a:ext cx="7230951" cy="55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“Spring Security </a:t>
            </a: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프레임워크 적용</a:t>
            </a: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altLang="ko-KR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1325880" y="2713487"/>
            <a:ext cx="746590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Security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프레임워크를 사용하여 프로젝트의 </a:t>
            </a:r>
            <a:r>
              <a:rPr lang="ko-KR" altLang="en-US" sz="240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잠재적 보안 위협</a:t>
            </a:r>
            <a:r>
              <a:rPr lang="ko-KR" altLang="en-US" sz="24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식별하고 보안 체계를 강화</a:t>
            </a:r>
            <a:endParaRPr lang="en-US" altLang="ko-KR" sz="24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Session -&gt; JWT </a:t>
            </a:r>
            <a:r>
              <a:rPr lang="ko-KR" altLang="en-US" sz="24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전환</a:t>
            </a:r>
            <a:r>
              <a:rPr lang="en-US" altLang="ko-KR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 헤더</a:t>
            </a:r>
            <a:r>
              <a:rPr lang="en-US" altLang="ko-KR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r>
              <a:rPr lang="ko-KR" altLang="en-US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통해 애플리케이션의 보안 </a:t>
            </a:r>
            <a:r>
              <a:rPr lang="ko-KR" altLang="en-US" sz="24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강화</a:t>
            </a:r>
            <a:endParaRPr lang="en-US" altLang="ko-KR" sz="24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991600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"/>
          <p:cNvSpPr txBox="1"/>
          <p:nvPr/>
        </p:nvSpPr>
        <p:spPr>
          <a:xfrm>
            <a:off x="9278134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Spring -&gt; Spring boot</a:t>
            </a: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로 전환</a:t>
            </a:r>
            <a:r>
              <a:rPr lang="en-US" altLang="ko-KR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9306718" y="7058153"/>
            <a:ext cx="746590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Boot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전환함으로써 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XML 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파일과 </a:t>
            </a:r>
            <a:r>
              <a:rPr lang="en-US" altLang="ko-KR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Annotation</a:t>
            </a:r>
            <a:r>
              <a:rPr lang="ko-KR" altLang="en-US" sz="24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줄임으로써 </a:t>
            </a:r>
            <a:r>
              <a:rPr lang="ko-KR" altLang="en-US" sz="24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프로젝트의 종속성을 쉽게 추가하고 관리</a:t>
            </a:r>
            <a:endParaRPr lang="en-US" sz="240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7"/>
          <p:cNvSpPr txBox="1"/>
          <p:nvPr/>
        </p:nvSpPr>
        <p:spPr>
          <a:xfrm>
            <a:off x="1219200" y="1264048"/>
            <a:ext cx="10531786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향후 개발 계획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계속되는 고령화 문제로 인한 노년부양비가 계속해서 증가</a:t>
            </a:r>
            <a:endParaRPr lang="en-US" sz="2499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사회적 이슈로 계속해서 나타나는 </a:t>
            </a:r>
            <a:r>
              <a:rPr lang="ko-KR" altLang="en-US" sz="320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고령화 문제</a:t>
            </a:r>
            <a:endParaRPr lang="en-US" sz="3200">
              <a:solidFill>
                <a:srgbClr val="FF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실제로 노년 부양비 중 진료비는 상당한 비중을 차지</a:t>
            </a:r>
            <a:endParaRPr lang="en-US" sz="2499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출처 </a:t>
            </a:r>
            <a:r>
              <a:rPr lang="en-US" altLang="ko-KR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  <a:r>
              <a:rPr lang="ko-KR" altLang="en-US" sz="1000" err="1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지표누리</a:t>
            </a:r>
            <a:r>
              <a:rPr lang="en-US" altLang="ko-KR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0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기획서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 의도</a:t>
            </a:r>
            <a:endParaRPr lang="en-US" altLang="ko-KR" sz="5000" spc="62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90600" y="1539724"/>
            <a:ext cx="43434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선형 회귀 모델 개발 경험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7187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921" y="3008095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선형 회귀 모델을 개발하는 도중 어려웠던 점은 데이터 탐색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 과정이었습니다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모델을 훈련시키기 위한 맞춤형 데이터는 존재하지 않았고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 여러 곳에서 가져오며 </a:t>
            </a:r>
            <a:r>
              <a:rPr lang="ko-KR" altLang="en-US" spc="-1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사용했기에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모델의 훈련이 원활하게 진행되지 않았습니다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계속해서 모델의 정확도를 높이기 위해서 부족한 부분에 대해서 공부를 진행하며 특성들의 스케일을 조정하고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부족한 데이터를 탐색하여 모델에 추가해보는 여러 과정을 거쳐 원하는 수치에 가까운 수치를 얻을 수 있었습니다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endParaRPr lang="en-US" altLang="ko-KR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 프로젝트 진행 중이라 할지라도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지속적인 학습이 필요하고</a:t>
            </a:r>
            <a:r>
              <a:rPr lang="en-US" altLang="ko-KR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학습을 통해 쌓은 지식을 실제로 사용하였을 때의 즐거움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51224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7"/>
          <p:cNvSpPr txBox="1"/>
          <p:nvPr/>
        </p:nvSpPr>
        <p:spPr>
          <a:xfrm>
            <a:off x="6898314" y="1539724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팀장이라는 역할에 대한 고민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38900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8866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팀 프로젝트에서 팀장을 처음으로 맡게 되었습니다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처음 진행하는 웹 개발 프로젝트에 팀장을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맡으며 여러가지 걱정이 되었습니다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진행 도중에도 제 서비스도 구현하며 다른 팀원들의 작업 일정 조율이나 팀원들의 서비스 코드들을 합치면서 프로젝트의 문제가 발생하는 등 예상치 못한 시간적 문제가 발생했습니다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팀원들과 상의하고 협업하며 여러 문제들을 하나씩 해결하면서 무사히 프로젝트를 마치게 되었습니다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팀장으로서 성공한 경험을 통해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예상치 </a:t>
            </a:r>
            <a:r>
              <a:rPr lang="ko-KR" altLang="en-US" spc="-10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못한 상황에 대한 대처 능력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전체적인 상황을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넓게 볼 수 있는 안목과 자신감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얻을 수 있었습니다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98314" y="154025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480613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1711504" y="153638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577589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 txBox="1"/>
          <p:nvPr/>
        </p:nvSpPr>
        <p:spPr>
          <a:xfrm>
            <a:off x="12898329" y="1533240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설계에 대한 중요성</a:t>
            </a:r>
            <a:endParaRPr lang="en-US" sz="300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3487400" y="152990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992600" y="153972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52640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시작하고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기획에 대한 문서를 작성했습니다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기획서부터 화면 설계서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스케줄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 프로젝트의 전체적인 설계를 진행하고 프로젝트 코드 구현을 진행했습니다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대학 재학 중에는 프로젝트를 완료하고 문서를 작성했다면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진행하기 위해 문서를 작성하는 과정은 조금 버거웠습니다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이런 문서화 과정으로 인해서 프로젝트를 실제로 구현하는 과정에서 작성한 문서들을 참고하여 진행했기에 프로젝트가 원활하게 진행되었습니다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</a:t>
            </a:r>
            <a:r>
              <a:rPr lang="ko-KR" altLang="en-US" spc="-10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기획과 설계에 대한 문서화 작업의 중요성</a:t>
            </a:r>
            <a:r>
              <a:rPr lang="ko-KR" altLang="en-US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311696" y="597236"/>
            <a:ext cx="10531786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수행 소감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감사합니다</a:t>
            </a:r>
            <a:endParaRPr lang="en-US" altLang="ko-KR" sz="8000" spc="123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2076" y="970339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792200" y="9720944"/>
            <a:ext cx="426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https://github.com/p1p2p1/Project_DLT</a:t>
            </a:r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err="1">
                <a:solidFill>
                  <a:srgbClr val="1C1C34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유정민</a:t>
            </a:r>
            <a:endParaRPr lang="en-US" sz="5000" spc="135">
              <a:solidFill>
                <a:srgbClr val="1C1C34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설문에서도 노후 걱정 중 건강</a:t>
            </a:r>
            <a:r>
              <a:rPr lang="en-US" altLang="ko-KR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99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경제적 문제를 가장 높게 인식</a:t>
            </a:r>
            <a:endParaRPr lang="en-US" altLang="ko-KR" sz="2499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endParaRPr lang="en-US" sz="2499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해당 정보의 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접근성이 떨어진다</a:t>
            </a:r>
            <a:r>
              <a:rPr lang="en-US" altLang="ko-KR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sz="2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프로젝트를 통해</a:t>
            </a:r>
            <a:r>
              <a:rPr lang="en-US" altLang="ko-KR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노인층의 </a:t>
            </a:r>
            <a:r>
              <a:rPr lang="ko-KR" alt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질병 정보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</a:t>
            </a:r>
            <a:r>
              <a:rPr lang="ko-KR" altLang="en-US" sz="30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 정보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300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제공하고</a:t>
            </a:r>
            <a:r>
              <a:rPr lang="en-US" altLang="ko-KR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건강과 직결되는 </a:t>
            </a:r>
            <a:r>
              <a:rPr lang="ko-KR" altLang="en-US" sz="300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ko-KR" altLang="en-US" sz="25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</a:t>
            </a:r>
            <a:r>
              <a:rPr lang="ko-KR" altLang="en-US" sz="30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정보를 제공 </a:t>
            </a:r>
            <a:endParaRPr lang="ko-KR" altLang="en-US" sz="250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44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기획서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45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 의도</a:t>
            </a:r>
            <a:endParaRPr lang="en-US" altLang="ko-KR" sz="5000" spc="62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3000" smtClean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개인별 기대 여명 예측</a:t>
            </a:r>
            <a:endParaRPr lang="en-US" altLang="ko-KR" sz="300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endParaRPr lang="en-US" altLang="ko-KR" sz="300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연령대별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여부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데이터로 기대 여명을 예측할 수 있는 </a:t>
            </a:r>
            <a:r>
              <a:rPr lang="ko-KR" altLang="en-US" sz="20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모델 훈련</a:t>
            </a:r>
            <a:endParaRPr lang="en-US" altLang="ko-KR" sz="200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설문 조사를 진행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분석을 통해 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만든 </a:t>
            </a:r>
            <a:r>
              <a:rPr lang="ko-KR" altLang="en-US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회귀식으로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8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여명 </a:t>
            </a:r>
            <a:r>
              <a:rPr lang="ko-KR" altLang="en-US" sz="28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80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지역별 기대 수명 예측</a:t>
            </a:r>
            <a:endParaRPr lang="en-US" altLang="ko-KR" sz="300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 만성 질환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고지혈증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치매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), 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인지율과</a:t>
            </a:r>
            <a:r>
              <a:rPr lang="en-US" altLang="ko-KR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</a:t>
            </a:r>
            <a:r>
              <a:rPr lang="en-US" altLang="ko-KR" sz="130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</a:t>
            </a:r>
            <a:r>
              <a:rPr lang="ko-KR" altLang="en-US" sz="13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수명과 연관성이 높은 특성 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비교하고 싶은 </a:t>
            </a:r>
            <a:r>
              <a:rPr lang="en-US" altLang="ko-KR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 지역과 미래 연도 항목을 선택</a:t>
            </a:r>
            <a:endParaRPr lang="en-US" altLang="ko-KR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ko-KR" altLang="en-US" sz="280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수명을 그래프로 시각화</a:t>
            </a:r>
            <a:endParaRPr lang="en-US" altLang="ko-KR" sz="280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이미지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80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en-US" altLang="ko-KR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'. 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 페이지의 커버는  </a:t>
            </a:r>
            <a:r>
              <a:rPr lang="en-US" altLang="ko-KR" sz="80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ko-KR" altLang="en-US" sz="80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 자료를 사용해 디자인되었습니다</a:t>
            </a:r>
            <a:endParaRPr lang="ko-KR" altLang="en-US" sz="800">
              <a:solidFill>
                <a:schemeClr val="bg1">
                  <a:lumMod val="6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  <p:sp>
        <p:nvSpPr>
          <p:cNvPr id="35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 기획서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 목표</a:t>
            </a:r>
            <a:endParaRPr lang="en-US" altLang="ko-KR" sz="5000" spc="62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92977" y="7911348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언어</a:t>
            </a:r>
            <a:endParaRPr lang="en-US" sz="18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환경</a:t>
            </a:r>
            <a:endParaRPr lang="en-US" sz="18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18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18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도구</a:t>
            </a:r>
            <a:endParaRPr lang="en-US" sz="18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58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err="1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git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Oracle DB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Apache tomcat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[9.0.84]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Spring Framework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[4.3.9]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smtClean="0">
                <a:solidFill>
                  <a:srgbClr val="333333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[3.0.1]</a:t>
            </a:r>
            <a:endParaRPr lang="en-US" sz="1500">
              <a:solidFill>
                <a:srgbClr val="333333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 기술 목록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63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 스택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2"/>
          <p:cNvSpPr txBox="1"/>
          <p:nvPr/>
        </p:nvSpPr>
        <p:spPr>
          <a:xfrm>
            <a:off x="5490628" y="2506253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예측 서비스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JSTL, ES6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 처리 및 출력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세션을 사용한 로그인 세션 기능 구현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 관리 기능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커뮤니티 게시판 기능 구현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request, response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클라이언트의 요청 처리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90628" y="2165020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" name="TextBox 11"/>
          <p:cNvSpPr txBox="1"/>
          <p:nvPr/>
        </p:nvSpPr>
        <p:spPr>
          <a:xfrm>
            <a:off x="5883804" y="1862487"/>
            <a:ext cx="3191396" cy="564257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JSP, Servlet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7238209"/>
            <a:ext cx="385641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폼태그를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서버와의 원활한 데이터 교환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그리드 시스템을 사용하여 </a:t>
            </a: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반응형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구현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BootStrap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깔끔한 디자인 구성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505103"/>
            <a:ext cx="4038600" cy="327752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9" name="TextBox 11"/>
          <p:cNvSpPr txBox="1"/>
          <p:nvPr/>
        </p:nvSpPr>
        <p:spPr>
          <a:xfrm>
            <a:off x="5905500" y="6144110"/>
            <a:ext cx="3191396" cy="507960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HTML5, CSS3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53235" y="2672250"/>
            <a:ext cx="3692941" cy="3654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공공데이터포털을 활용한 데이터 분석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ggplot2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 가능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연평균 데이터를 </a:t>
            </a:r>
            <a:r>
              <a:rPr lang="en-US" altLang="ko-KR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</a:t>
            </a:r>
            <a:r>
              <a:rPr lang="en-US" altLang="ko-KR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사이</a:t>
            </a:r>
            <a:r>
              <a:rPr lang="en-US" altLang="ko-KR" sz="1300" spc="-1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값으로 스케일링</a:t>
            </a:r>
            <a:endParaRPr lang="en-US" altLang="ko-KR" sz="1300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 기대 수명 모델</a:t>
            </a:r>
            <a:r>
              <a:rPr lang="en-US" altLang="ko-KR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모델 훈련</a:t>
            </a:r>
            <a:endParaRPr lang="en-US" altLang="ko-KR" sz="1500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분석을 이용한 모델 훈련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선택법을 사용하여 특성 설정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() 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함수를 사용하여 상관관계가 낮은 특성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제거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2165020"/>
            <a:ext cx="3802397" cy="448705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2" name="TextBox 11"/>
          <p:cNvSpPr txBox="1"/>
          <p:nvPr/>
        </p:nvSpPr>
        <p:spPr>
          <a:xfrm>
            <a:off x="10091685" y="1866997"/>
            <a:ext cx="3004743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클라이언트에서 서버에 데이터를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비동기적으로 요청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(AJAX, Fetch 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API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Chart.js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이용한 그래프 출력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(Chart.js 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정규표현식을 이용하여 유효성 검사 진행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JavaScript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414107" y="3069798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미니 프로젝트 경험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주소록 관리 프로그램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연락처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 컬렉션 프레임워크 사용 경험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ArrayList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자료구조 구현 경험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Single Linked List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추가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삭제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역순으로 뒤집기 구현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Queue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(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enqueue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dequeue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Stack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(push, pop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Tree/Binary Tree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알고리즘 </a:t>
            </a:r>
            <a:r>
              <a:rPr lang="ko-KR" altLang="en-US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 경험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Binary Search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Linear Search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Greedy Search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2155861"/>
            <a:ext cx="3835054" cy="762676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9" name="TextBox 11"/>
          <p:cNvSpPr txBox="1"/>
          <p:nvPr/>
        </p:nvSpPr>
        <p:spPr>
          <a:xfrm>
            <a:off x="1761676" y="187373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49773" y="2672250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무결성 </a:t>
            </a: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제약조건과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관계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기본키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외래키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설정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백업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인덱스 개념 이해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B-tree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부속질의</a:t>
            </a:r>
            <a:r>
              <a:rPr lang="en-US" altLang="ko-KR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중첩 쿼리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스칼라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부속쿼리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2155860"/>
            <a:ext cx="3835054" cy="7635839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8" name="TextBox 11"/>
          <p:cNvSpPr txBox="1"/>
          <p:nvPr/>
        </p:nvSpPr>
        <p:spPr>
          <a:xfrm>
            <a:off x="14227708" y="1810688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Oracle DB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 기술 목록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58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사용 기술 경험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12"/>
          <p:cNvSpPr txBox="1"/>
          <p:nvPr/>
        </p:nvSpPr>
        <p:spPr>
          <a:xfrm>
            <a:off x="1370341" y="2601780"/>
            <a:ext cx="4878059" cy="560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STS3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스프링 프레임워크 사용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서블릿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모델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2 -&gt;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스프링 프로젝트로 변경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</a:t>
            </a: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IoC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</a:t>
            </a:r>
            <a:r>
              <a:rPr lang="en-US" altLang="ko-KR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이해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XML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Annotation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 경험 및 이해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AOP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JDBC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kern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프로젝트 아키텍처에 </a:t>
            </a:r>
            <a:r>
              <a:rPr lang="en-US" altLang="ko-KR" sz="1300" kern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MVC </a:t>
            </a:r>
            <a:r>
              <a:rPr lang="ko-KR" altLang="en-US" sz="1300" kern="1300" spc="-1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패턴 적용 경험</a:t>
            </a:r>
            <a:endParaRPr lang="en-US" altLang="ko-KR" sz="1300" kern="1300" spc="-1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MyBatis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코드에서 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Query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 분리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Encryption(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암호화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DB Connection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암호화 기법 적용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2155861"/>
            <a:ext cx="4878059" cy="759737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TextBox 11"/>
          <p:cNvSpPr txBox="1"/>
          <p:nvPr/>
        </p:nvSpPr>
        <p:spPr>
          <a:xfrm>
            <a:off x="1881992" y="1752799"/>
            <a:ext cx="3854756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6923933" y="6816966"/>
            <a:ext cx="480613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리눅스 기본 명령어 사용 경험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Ubuntu 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Shell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사용한 명령어 사용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79804" y="6375514"/>
            <a:ext cx="5033196" cy="333994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1" name="TextBox 11"/>
          <p:cNvSpPr txBox="1"/>
          <p:nvPr/>
        </p:nvSpPr>
        <p:spPr>
          <a:xfrm>
            <a:off x="7413393" y="6017369"/>
            <a:ext cx="39773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Linux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6879804" y="2512859"/>
            <a:ext cx="490223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서버 사용 경험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인바운드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아웃바인드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트래픽 제어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VM(Virtual Machine)</a:t>
            </a:r>
            <a:r>
              <a:rPr lang="ko-KR" altLang="en-US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활용하여 서</a:t>
            </a:r>
            <a:r>
              <a:rPr lang="ko-KR" altLang="en-US" sz="15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버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관리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 환경 구성</a:t>
            </a: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puTTY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인스턴스 접속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5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79804" y="2131735"/>
            <a:ext cx="5033196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4" name="TextBox 11"/>
          <p:cNvSpPr txBox="1"/>
          <p:nvPr/>
        </p:nvSpPr>
        <p:spPr>
          <a:xfrm>
            <a:off x="7393352" y="1773682"/>
            <a:ext cx="3988681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AWS EC2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12523599" y="2527950"/>
            <a:ext cx="5076424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버전 관리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전체적인 구조 이해 및 사용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 팀원 간의 협업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다양한 커맨드 이해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사용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add, </a:t>
            </a:r>
            <a:r>
              <a:rPr lang="en-US" altLang="ko-KR" sz="13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commit –m, </a:t>
            </a:r>
            <a:r>
              <a:rPr lang="en-US" altLang="ko-KR" sz="130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push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같은 다양한 명령어 </a:t>
            </a:r>
            <a:endParaRPr lang="en-US" altLang="ko-KR" sz="13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ko-KR" altLang="en-US" sz="13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</a:t>
            </a:r>
            <a:r>
              <a:rPr lang="ko-KR" altLang="en-US" sz="130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경험</a:t>
            </a:r>
            <a:endParaRPr lang="en-US" altLang="ko-KR" sz="130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브랜치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생성</a:t>
            </a:r>
            <a:r>
              <a:rPr lang="en-US" altLang="ko-KR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병합 및 관리 경험</a:t>
            </a:r>
            <a:endParaRPr lang="en-US" altLang="ko-KR" sz="150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525776" y="2145518"/>
            <a:ext cx="5076424" cy="760394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3056057" y="1752799"/>
            <a:ext cx="4011508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endParaRPr lang="en-US" sz="2723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1538799" y="1365162"/>
            <a:ext cx="9220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 기술 목록</a:t>
            </a:r>
            <a:endParaRPr lang="en-US" sz="3000" spc="93">
              <a:solidFill>
                <a:schemeClr val="tx1">
                  <a:lumMod val="65000"/>
                  <a:lumOff val="35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5" name="TextBox 7"/>
          <p:cNvSpPr txBox="1"/>
          <p:nvPr/>
        </p:nvSpPr>
        <p:spPr>
          <a:xfrm>
            <a:off x="1270362" y="971394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사용 기술 경험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53154" y="2122845"/>
            <a:ext cx="16725246" cy="78974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7"/>
          <p:cNvSpPr txBox="1"/>
          <p:nvPr/>
        </p:nvSpPr>
        <p:spPr>
          <a:xfrm>
            <a:off x="1219200" y="1264048"/>
            <a:ext cx="9516580" cy="386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5000" spc="62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스케쥴표</a:t>
            </a:r>
            <a:endParaRPr lang="en-US" altLang="ko-KR" sz="5000" spc="62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53153" y="692548"/>
            <a:ext cx="72000" cy="1143000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53" y="2113600"/>
            <a:ext cx="16747018" cy="790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2368</TotalTime>
  <Words>1848</Words>
  <Application>Microsoft Office PowerPoint</Application>
  <PresentationFormat>사용자 지정</PresentationFormat>
  <Paragraphs>434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1" baseType="lpstr">
      <vt:lpstr>Pretendard ExtraBold</vt:lpstr>
      <vt:lpstr>Arial</vt:lpstr>
      <vt:lpstr>Pretendard Medium</vt:lpstr>
      <vt:lpstr>Pretendard Black</vt:lpstr>
      <vt:lpstr>Noto Sans KR SemiBold</vt:lpstr>
      <vt:lpstr>Pretendard</vt:lpstr>
      <vt:lpstr>Calibri</vt:lpstr>
      <vt:lpstr>Pretendard SemiBold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user</dc:creator>
  <cp:lastModifiedBy>user</cp:lastModifiedBy>
  <cp:revision>157</cp:revision>
  <dcterms:created xsi:type="dcterms:W3CDTF">2006-08-16T00:00:00Z</dcterms:created>
  <dcterms:modified xsi:type="dcterms:W3CDTF">2024-02-26T06:00:54Z</dcterms:modified>
  <dc:identifier>DAF7f8qquhk</dc:identifier>
</cp:coreProperties>
</file>